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Om mig: Har modellerat i 3d i 20 år och 17 år parametriskt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Olika ting from dataspillbanor på sent 1900tal till subsea pipeline connectors och møbler.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Kør presentation på eng då det ær liten poæng med terminologi på svensk.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Passsa på att testa nu och vælj sen vilket ni kør med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Solid modelers and surface (mesh modelers)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Passsa på att testa nu och vælj sen vilket ni kør med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hyperlink" Target="http://fusion360.autodesk.com" TargetMode="External"/><Relationship Id="rId22" Type="http://schemas.openxmlformats.org/officeDocument/2006/relationships/hyperlink" Target="https://www.youtube.com/watch?v=Kv1xYpV_yS4&amp;t=11s" TargetMode="External"/><Relationship Id="rId21" Type="http://schemas.openxmlformats.org/officeDocument/2006/relationships/hyperlink" Target="https://www.youtube.com/watch?v=Kv1xYpV_yS4&amp;t=11s" TargetMode="External"/><Relationship Id="rId24" Type="http://schemas.openxmlformats.org/officeDocument/2006/relationships/hyperlink" Target="https://www.youtube.com/watch?v=tGtNLpYSXOU" TargetMode="External"/><Relationship Id="rId23" Type="http://schemas.openxmlformats.org/officeDocument/2006/relationships/hyperlink" Target="https://www.youtube.com/watch?v=tGtNLpYSXOU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inkercad.com" TargetMode="External"/><Relationship Id="rId4" Type="http://schemas.openxmlformats.org/officeDocument/2006/relationships/hyperlink" Target="https://www.tinkercad.com" TargetMode="External"/><Relationship Id="rId9" Type="http://schemas.openxmlformats.org/officeDocument/2006/relationships/hyperlink" Target="https://www.youtube.com/watch?v=HBIJYIUM3r4" TargetMode="External"/><Relationship Id="rId26" Type="http://schemas.openxmlformats.org/officeDocument/2006/relationships/hyperlink" Target="http://pixologic.com/sculptris/" TargetMode="External"/><Relationship Id="rId25" Type="http://schemas.openxmlformats.org/officeDocument/2006/relationships/hyperlink" Target="http://pixologic.com/sculptris/" TargetMode="External"/><Relationship Id="rId28" Type="http://schemas.openxmlformats.org/officeDocument/2006/relationships/hyperlink" Target="https://www.youtube.com/watch?v=OqoA9hFyNI4" TargetMode="External"/><Relationship Id="rId27" Type="http://schemas.openxmlformats.org/officeDocument/2006/relationships/hyperlink" Target="https://www.youtube.com/watch?v=OqoA9hFyNI4" TargetMode="External"/><Relationship Id="rId5" Type="http://schemas.openxmlformats.org/officeDocument/2006/relationships/hyperlink" Target="https://www.tinkercad.com/learn/projects#/learn/project-gallery;collectionId=O2C1PXBIQ2KHCOD" TargetMode="External"/><Relationship Id="rId6" Type="http://schemas.openxmlformats.org/officeDocument/2006/relationships/hyperlink" Target="https://www.tinkercad.com/learn/projects#/learn/project-gallery;collectionId=O2C1PXBIQ2KHCOD" TargetMode="External"/><Relationship Id="rId7" Type="http://schemas.openxmlformats.org/officeDocument/2006/relationships/hyperlink" Target="https://www.youtube.com/watch?v=zifrdN4Yuds" TargetMode="External"/><Relationship Id="rId8" Type="http://schemas.openxmlformats.org/officeDocument/2006/relationships/hyperlink" Target="https://www.youtube.com/watch?v=zifrdN4Yuds" TargetMode="External"/><Relationship Id="rId11" Type="http://schemas.openxmlformats.org/officeDocument/2006/relationships/hyperlink" Target="https://www.youtube.com/watch?v=HeTqjwfGJgU" TargetMode="External"/><Relationship Id="rId10" Type="http://schemas.openxmlformats.org/officeDocument/2006/relationships/hyperlink" Target="https://www.youtube.com/watch?v=HBIJYIUM3r4" TargetMode="External"/><Relationship Id="rId13" Type="http://schemas.openxmlformats.org/officeDocument/2006/relationships/hyperlink" Target="https://www.youtube.com/watch?v=HyYeR76vEzE" TargetMode="External"/><Relationship Id="rId12" Type="http://schemas.openxmlformats.org/officeDocument/2006/relationships/hyperlink" Target="https://www.youtube.com/watch?v=HeTqjwfGJgU" TargetMode="External"/><Relationship Id="rId15" Type="http://schemas.openxmlformats.org/officeDocument/2006/relationships/hyperlink" Target="https://www.onshape.com/" TargetMode="External"/><Relationship Id="rId14" Type="http://schemas.openxmlformats.org/officeDocument/2006/relationships/hyperlink" Target="https://www.youtube.com/watch?v=HyYeR76vEzE" TargetMode="External"/><Relationship Id="rId17" Type="http://schemas.openxmlformats.org/officeDocument/2006/relationships/hyperlink" Target="https://www.youtube.com/watch?v=wSBLOhIFz6s" TargetMode="External"/><Relationship Id="rId16" Type="http://schemas.openxmlformats.org/officeDocument/2006/relationships/hyperlink" Target="https://www.onshape.com/" TargetMode="External"/><Relationship Id="rId19" Type="http://schemas.openxmlformats.org/officeDocument/2006/relationships/hyperlink" Target="http://fusion360.autodesk.com" TargetMode="External"/><Relationship Id="rId18" Type="http://schemas.openxmlformats.org/officeDocument/2006/relationships/hyperlink" Target="https://www.youtube.com/watch?v=wSBLOhIFz6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hingiverse.com/tag:MakerCoin/page:1" TargetMode="External"/><Relationship Id="rId4" Type="http://schemas.openxmlformats.org/officeDocument/2006/relationships/hyperlink" Target="https://www.thingiverse.com/tag:MakerCoin/page:1" TargetMode="External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ouvf-4wciak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05033" y="278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Westerdals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47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Introduction to 3D modellering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/>
              <a:t>jakob.a.nilsson@gmail.com</a:t>
            </a:r>
            <a:endParaRPr sz="100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50"/>
            <a:ext cx="2911299" cy="16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3675"/>
            <a:ext cx="2911302" cy="14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150" y="3795275"/>
            <a:ext cx="2396851" cy="13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077" y="0"/>
            <a:ext cx="2809911" cy="15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75975" y="6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Resources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633750"/>
            <a:ext cx="1046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000">
                <a:solidFill>
                  <a:schemeClr val="dk1"/>
                </a:solidFill>
              </a:rPr>
              <a:t>Tinkercad	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Get and try					</a:t>
            </a:r>
            <a:r>
              <a:rPr lang="sv" sz="1100" u="sng">
                <a:solidFill>
                  <a:schemeClr val="hlink"/>
                </a:solidFill>
                <a:hlinkClick r:id="rId3"/>
              </a:rPr>
              <a:t>https://www.tinkercad.com</a:t>
            </a:r>
            <a:endParaRPr sz="1100" u="sng">
              <a:solidFill>
                <a:schemeClr val="hlink"/>
              </a:solidFill>
              <a:hlinkClick r:id="rId4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Good built in beginner guides, do them!		</a:t>
            </a:r>
            <a:r>
              <a:rPr lang="sv" sz="1000" u="sng">
                <a:solidFill>
                  <a:schemeClr val="hlink"/>
                </a:solidFill>
                <a:hlinkClick r:id="rId5"/>
              </a:rPr>
              <a:t>https://www.tinkercad.com/learn/projects#/learn/project-gallery;collectionId=O2C1PXBIQ2KHCOD</a:t>
            </a:r>
            <a:endParaRPr sz="1000" u="sng">
              <a:solidFill>
                <a:schemeClr val="hlink"/>
              </a:solidFill>
              <a:hlinkClick r:id="rId6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a maker coin			</a:t>
            </a:r>
            <a:r>
              <a:rPr lang="sv" sz="1000" u="sng">
                <a:solidFill>
                  <a:schemeClr val="hlink"/>
                </a:solidFill>
                <a:hlinkClick r:id="rId7"/>
              </a:rPr>
              <a:t>https://www.youtube.com/watch?v=zifrdN4Yuds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patterns				</a:t>
            </a:r>
            <a:r>
              <a:rPr lang="sv" sz="1000" u="sng">
                <a:solidFill>
                  <a:schemeClr val="hlink"/>
                </a:solidFill>
                <a:hlinkClick r:id="rId9"/>
              </a:rPr>
              <a:t>https://www.youtube.com/watch?v=HBIJYIUM3r4</a:t>
            </a:r>
            <a:endParaRPr sz="1000" u="sng">
              <a:solidFill>
                <a:schemeClr val="hlink"/>
              </a:solidFill>
              <a:hlinkClick r:id="rId10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a cup				</a:t>
            </a:r>
            <a:r>
              <a:rPr lang="sv" sz="1000" u="sng">
                <a:solidFill>
                  <a:schemeClr val="hlink"/>
                </a:solidFill>
                <a:hlinkClick r:id="rId11"/>
              </a:rPr>
              <a:t>https://www.youtube.com/watch?v=HeTqjwfGJgU</a:t>
            </a:r>
            <a:endParaRPr sz="1000" u="sng">
              <a:solidFill>
                <a:schemeClr val="hlink"/>
              </a:solidFill>
              <a:hlinkClick r:id="rId12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Want to do more advanced shapes?		</a:t>
            </a:r>
            <a:r>
              <a:rPr lang="sv" sz="1000" u="sng">
                <a:solidFill>
                  <a:schemeClr val="hlink"/>
                </a:solidFill>
                <a:hlinkClick r:id="rId13"/>
              </a:rPr>
              <a:t>https://www.youtube.com/watch?v=HyYeR76vEzE</a:t>
            </a:r>
            <a:endParaRPr sz="1000" u="sng">
              <a:solidFill>
                <a:schemeClr val="hlink"/>
              </a:solidFill>
              <a:hlinkClick r:id="rId14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000">
                <a:solidFill>
                  <a:srgbClr val="000000"/>
                </a:solidFill>
              </a:rPr>
              <a:t>Onshape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Get and try					</a:t>
            </a:r>
            <a:r>
              <a:rPr lang="sv" sz="1100" u="sng">
                <a:solidFill>
                  <a:schemeClr val="hlink"/>
                </a:solidFill>
                <a:hlinkClick r:id="rId15"/>
              </a:rPr>
              <a:t>https://www.onshape.com/</a:t>
            </a:r>
            <a:endParaRPr sz="1100" u="sng">
              <a:solidFill>
                <a:schemeClr val="hlink"/>
              </a:solidFill>
              <a:hlinkClick r:id="rId16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a maker coin			</a:t>
            </a:r>
            <a:r>
              <a:rPr lang="sv" sz="1000" u="sng">
                <a:solidFill>
                  <a:schemeClr val="hlink"/>
                </a:solidFill>
                <a:hlinkClick r:id="rId17"/>
              </a:rPr>
              <a:t>https://www.youtube.com/watch?v=wSBLOhIFz6s</a:t>
            </a:r>
            <a:endParaRPr sz="1000" u="sng">
              <a:solidFill>
                <a:schemeClr val="hlink"/>
              </a:solidFill>
              <a:hlinkClick r:id="rId18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000">
                <a:solidFill>
                  <a:srgbClr val="000000"/>
                </a:solidFill>
              </a:rPr>
              <a:t>Fusion360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Get and try					</a:t>
            </a:r>
            <a:r>
              <a:rPr lang="sv" sz="1000" u="sng">
                <a:solidFill>
                  <a:schemeClr val="hlink"/>
                </a:solidFill>
                <a:hlinkClick r:id="rId19"/>
              </a:rPr>
              <a:t>fusion360.autodesk.com</a:t>
            </a:r>
            <a:endParaRPr sz="1000" u="sng">
              <a:solidFill>
                <a:schemeClr val="hlink"/>
              </a:solidFill>
              <a:hlinkClick r:id="rId20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a maker coin			</a:t>
            </a:r>
            <a:r>
              <a:rPr lang="sv" sz="1000" u="sng">
                <a:solidFill>
                  <a:schemeClr val="hlink"/>
                </a:solidFill>
                <a:hlinkClick r:id="rId21"/>
              </a:rPr>
              <a:t>https://www.youtube.com/watch?v=Kv1xYpV_yS4&amp;t=11s</a:t>
            </a:r>
            <a:endParaRPr sz="1000" u="sng">
              <a:solidFill>
                <a:schemeClr val="hlink"/>
              </a:solidFill>
              <a:hlinkClick r:id="rId22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How to make a maker coin			</a:t>
            </a:r>
            <a:r>
              <a:rPr lang="sv" sz="1000" u="sng">
                <a:solidFill>
                  <a:schemeClr val="hlink"/>
                </a:solidFill>
                <a:hlinkClick r:id="rId23"/>
              </a:rPr>
              <a:t>https://www.youtube.com/watch?v=tGtNLpYSXOU</a:t>
            </a:r>
            <a:endParaRPr sz="1000" u="sng">
              <a:solidFill>
                <a:schemeClr val="hlink"/>
              </a:solidFill>
              <a:hlinkClick r:id="rId24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000">
                <a:solidFill>
                  <a:srgbClr val="000000"/>
                </a:solidFill>
              </a:rPr>
              <a:t>Scuptris </a:t>
            </a:r>
            <a:r>
              <a:rPr i="1" lang="sv" sz="1000">
                <a:solidFill>
                  <a:schemeClr val="dk1"/>
                </a:solidFill>
              </a:rPr>
              <a:t>Not needed for makercoin-week!</a:t>
            </a:r>
            <a:endParaRPr sz="1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Get and try					</a:t>
            </a:r>
            <a:r>
              <a:rPr lang="sv" sz="1100" u="sng">
                <a:solidFill>
                  <a:schemeClr val="hlink"/>
                </a:solidFill>
                <a:hlinkClick r:id="rId25"/>
              </a:rPr>
              <a:t>pixologic.com/sculptris/</a:t>
            </a:r>
            <a:endParaRPr sz="1100" u="sng">
              <a:solidFill>
                <a:schemeClr val="hlink"/>
              </a:solidFill>
              <a:hlinkClick r:id="rId26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rgbClr val="000000"/>
                </a:solidFill>
              </a:rPr>
              <a:t>Learn how to sculpt				</a:t>
            </a:r>
            <a:r>
              <a:rPr lang="sv" sz="1000" u="sng">
                <a:solidFill>
                  <a:schemeClr val="hlink"/>
                </a:solidFill>
                <a:hlinkClick r:id="rId27"/>
              </a:rPr>
              <a:t>https://www.youtube.com/watch?v=OqoA9hFyNI4</a:t>
            </a:r>
            <a:endParaRPr sz="1000" u="sng">
              <a:solidFill>
                <a:schemeClr val="hlink"/>
              </a:solidFill>
              <a:hlinkClick r:id="rId28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Task: Design a makercoin and print it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Try at least one of Tinkercad, Onshape or Fusion360.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Design at least one makercoin (Diameter ca 40 mm, max height 15 mm)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Add some interesting features of your choice, using patterns, flat and round details.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00" y="2727075"/>
            <a:ext cx="3481475" cy="2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21580" l="21187" r="27009" t="45532"/>
          <a:stretch/>
        </p:blipFill>
        <p:spPr>
          <a:xfrm>
            <a:off x="4994050" y="2861000"/>
            <a:ext cx="2633724" cy="222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is 3D modelling?</a:t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Practice:</a:t>
            </a:r>
            <a:endParaRPr b="1"/>
          </a:p>
          <a:p>
            <a:pPr indent="-368300" lvl="0" marL="457200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CGI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Design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Engineering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DIY 3D printing...</a:t>
            </a:r>
            <a:endParaRPr sz="220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250" y="2"/>
            <a:ext cx="3014100" cy="1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4059" l="19512" r="10801" t="18612"/>
          <a:stretch/>
        </p:blipFill>
        <p:spPr>
          <a:xfrm>
            <a:off x="3738975" y="1616375"/>
            <a:ext cx="3141225" cy="1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875" y="3078025"/>
            <a:ext cx="2748125" cy="20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is 3D modelling?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Theory: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sz="2200"/>
              <a:t>0 Dimensions 	= No distance 					 = A point</a:t>
            </a:r>
            <a:endParaRPr sz="2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sz="2200"/>
              <a:t>1 Dimension 	= Length 						 = A line </a:t>
            </a:r>
            <a:endParaRPr sz="2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 sz="2200"/>
              <a:t>2 Dimensions 	= Length and width 			 = A square</a:t>
            </a:r>
            <a:endParaRPr sz="2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 sz="2200"/>
              <a:t>3 Dimensions 	= Width, length and thickness = A cube</a:t>
            </a:r>
            <a:endParaRPr sz="2200"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76175" y="2414250"/>
            <a:ext cx="3680600" cy="12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Task: Design a makercoin and print it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Try at least one modelling program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Design at least one makercoin (Diameter ca 40 mm, max height 15 mm)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Add some interesting features of your choice, using patterns, flat and round details.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00" y="2727075"/>
            <a:ext cx="3481475" cy="2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21580" l="21187" r="27009" t="45532"/>
          <a:stretch/>
        </p:blipFill>
        <p:spPr>
          <a:xfrm>
            <a:off x="4994050" y="2861000"/>
            <a:ext cx="2633724" cy="222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Makercoins!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3"/>
              </a:rPr>
              <a:t>https://www.thingiverse.com/tag:Maker_Coin/page:1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 u="sng">
                <a:solidFill>
                  <a:schemeClr val="hlink"/>
                </a:solidFill>
                <a:hlinkClick r:id="rId4"/>
              </a:rPr>
              <a:t>https://www.thingiverse.com/tag:MakerCoin/page:1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875" y="2355980"/>
            <a:ext cx="5106249" cy="28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Different tools for different tasks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400"/>
              <a:t>Tinkercad </a:t>
            </a:r>
            <a:r>
              <a:rPr lang="sv" sz="2400"/>
              <a:t>		Primitives modeling		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2400"/>
              <a:t>Onshape</a:t>
            </a:r>
            <a:r>
              <a:rPr lang="sv" sz="2400"/>
              <a:t>			Parametric CAD light	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2400"/>
              <a:t>Fusion360</a:t>
            </a:r>
            <a:r>
              <a:rPr lang="sv" sz="2400"/>
              <a:t> 		Parametric CAD full</a:t>
            </a:r>
            <a:r>
              <a:rPr lang="sv"/>
              <a:t>		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863" y="704175"/>
            <a:ext cx="21812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725" y="3500448"/>
            <a:ext cx="1368175" cy="14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670" y="2268550"/>
            <a:ext cx="2535625" cy="1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50025" y="3500450"/>
            <a:ext cx="54651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2"/>
                </a:solidFill>
              </a:rPr>
              <a:t>Others: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sv">
                <a:solidFill>
                  <a:schemeClr val="dk2"/>
                </a:solidFill>
              </a:rPr>
              <a:t>Sculptris</a:t>
            </a:r>
            <a:r>
              <a:rPr lang="sv">
                <a:solidFill>
                  <a:schemeClr val="dk2"/>
                </a:solidFill>
              </a:rPr>
              <a:t>		Digital clay sculpting</a:t>
            </a:r>
            <a:r>
              <a:rPr i="1" lang="sv">
                <a:solidFill>
                  <a:schemeClr val="dk2"/>
                </a:solidFill>
              </a:rPr>
              <a:t>	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sv">
                <a:solidFill>
                  <a:schemeClr val="dk2"/>
                </a:solidFill>
              </a:rPr>
              <a:t>Sketchup</a:t>
            </a:r>
            <a:r>
              <a:rPr lang="sv">
                <a:solidFill>
                  <a:schemeClr val="dk2"/>
                </a:solidFill>
              </a:rPr>
              <a:t>		Buggy and too basic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sv">
                <a:solidFill>
                  <a:schemeClr val="dk2"/>
                </a:solidFill>
              </a:rPr>
              <a:t>Blender</a:t>
            </a:r>
            <a:r>
              <a:rPr lang="sv">
                <a:solidFill>
                  <a:schemeClr val="dk2"/>
                </a:solidFill>
              </a:rPr>
              <a:t> 		Full CGI suite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Recommended equipment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Pen and paper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Mouse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sv"/>
              <a:t>Headphones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625" y="243125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25" y="30099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700" y="3988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4561" t="0"/>
          <a:stretch/>
        </p:blipFill>
        <p:spPr>
          <a:xfrm>
            <a:off x="3778100" y="936850"/>
            <a:ext cx="5365900" cy="37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CAD Terminology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230050" y="1140800"/>
            <a:ext cx="7071300" cy="3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Workplane, origo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Sketch, line, dimension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Relation or constraint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Profile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Feature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sv"/>
              <a:t>Body, face, edge,vertex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Orthographic view and perspective view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Modelling concepts</a:t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https://www.youtube.com/watch?v=ouvf-4wciak</a:t>
            </a:r>
            <a:endParaRPr/>
          </a:p>
        </p:txBody>
      </p:sp>
      <p:sp>
        <p:nvSpPr>
          <p:cNvPr descr="A brief explanation of 3D CAD modeling concepts and terms K12 Students sign up at www.futureengineers.org  Get your design 3D printed in space!   " id="123" name="Shape 123" title="3D MODELING CONCEPTS">
            <a:hlinkClick r:id="rId3"/>
          </p:cNvPr>
          <p:cNvSpPr/>
          <p:nvPr/>
        </p:nvSpPr>
        <p:spPr>
          <a:xfrm>
            <a:off x="2286000" y="16589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